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76" r:id="rId3"/>
    <p:sldId id="268" r:id="rId4"/>
    <p:sldId id="272" r:id="rId5"/>
    <p:sldId id="273" r:id="rId6"/>
    <p:sldId id="275" r:id="rId7"/>
    <p:sldId id="262" r:id="rId8"/>
    <p:sldId id="269" r:id="rId9"/>
    <p:sldId id="259" r:id="rId10"/>
    <p:sldId id="265" r:id="rId11"/>
    <p:sldId id="266" r:id="rId12"/>
    <p:sldId id="274" r:id="rId13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F13CD-77E2-4115-9934-3D472EEBBDE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41D5D-A631-42FB-B34C-7337141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02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CA70-7CB0-4959-B6B0-C10800FF9B7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45AF-085C-40BF-8A1D-C381F1C8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0DE8-5041-4FA4-A274-45C0454850A5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FABD-4D32-415C-9A1B-3CEBB0EA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4C8A-BAA8-4E87-8DEC-4E2829154B8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E1D8-A05A-4AE4-8E91-9B4EC7053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251D-805F-4CE4-B822-66CEFB4BB4B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3C39-F9AB-4A54-8E3D-13F802DF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D481-BC75-4EC0-8B55-432C5AC4020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1238-A0C4-4C3F-BAE2-147EBD1DA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B361-8982-4233-A855-67E9C6D91924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F4A9-099A-420B-8F10-F098837D1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E962-E1E4-4294-92D0-5A3EB5C7498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1DEE-7510-4276-A60F-D83FCAB69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93E1-ADEE-465E-BC4E-0DD56143DF4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DFEF-8408-4B05-8DEC-E100CEF4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B713-1605-4AE6-A9B0-96D6B00FBE3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81E5-DE35-42C5-A84F-2377964E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4F74-332B-4C2A-99BA-A79334A586F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FDD4-D5EB-4CE2-BB64-052115D5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9228-17A6-4BD9-AF0A-E1E65C1C97A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29D8-66A2-4B76-B87E-2D492B04E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7D0EC-5CF1-4C7C-B6AF-728FE8CC333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2976B6-0BDF-44E7-9B5E-2B864E46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8714" y="2470826"/>
            <a:ext cx="6600573" cy="4400382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00416"/>
            <a:ext cx="6858001" cy="7833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είναι η λύπη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46125" y="4689475"/>
            <a:ext cx="5524500" cy="21097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Όταν είμαι λυπημένη, μια </a:t>
            </a:r>
            <a:r>
              <a:rPr lang="el-GR" sz="2000" b="1" dirty="0" smtClean="0">
                <a:latin typeface="Arial" charset="0"/>
                <a:cs typeface="Arial" charset="0"/>
              </a:rPr>
              <a:t>καλή ιδέα είναι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ζητήσω βοήθεια από τον μπαμπά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ή </a:t>
            </a:r>
            <a:r>
              <a:rPr lang="el-GR" sz="2000" b="1" dirty="0" smtClean="0">
                <a:latin typeface="Arial" charset="0"/>
                <a:cs typeface="Arial" charset="0"/>
              </a:rPr>
              <a:t>τη μαμά </a:t>
            </a: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με </a:t>
            </a:r>
            <a:r>
              <a:rPr lang="el-GR" sz="2000" b="1" dirty="0" smtClean="0">
                <a:latin typeface="Arial" charset="0"/>
                <a:cs typeface="Arial" charset="0"/>
              </a:rPr>
              <a:t>βοηθήσουν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νιώσω </a:t>
            </a:r>
            <a:r>
              <a:rPr lang="el-GR" sz="2000" b="1" dirty="0" smtClean="0">
                <a:latin typeface="Arial" charset="0"/>
                <a:cs typeface="Arial" charset="0"/>
              </a:rPr>
              <a:t>καλύτερα.</a:t>
            </a: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23554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658813"/>
            <a:ext cx="6261100" cy="4173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47712" y="4689475"/>
            <a:ext cx="5524500" cy="21097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Μπορεί </a:t>
            </a:r>
            <a:r>
              <a:rPr lang="el-GR" sz="2000" b="1" dirty="0" smtClean="0">
                <a:latin typeface="Arial" charset="0"/>
                <a:cs typeface="Arial" charset="0"/>
              </a:rPr>
              <a:t>ακόμα να βρω μόνη μου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κάνω κάτι που να με κάνει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νιώσω καλύτερα, </a:t>
            </a:r>
            <a:r>
              <a:rPr lang="el-GR" sz="2000" b="1" dirty="0" smtClean="0">
                <a:latin typeface="Arial" charset="0"/>
                <a:cs typeface="Arial" charset="0"/>
              </a:rPr>
              <a:t>όπως να ποτίσω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το αγαπημένο μου λουλούδι.</a:t>
            </a:r>
            <a:endParaRPr lang="el-G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24578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90587" y="1004888"/>
            <a:ext cx="5238750" cy="3492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522288" y="4806950"/>
            <a:ext cx="5524500" cy="21097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Και τότε θα νιώσω χαρούμενη και πάλι!</a:t>
            </a:r>
          </a:p>
        </p:txBody>
      </p:sp>
      <p:pic>
        <p:nvPicPr>
          <p:cNvPr id="25602" name="Picture 4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1307" y="901700"/>
            <a:ext cx="5986462" cy="3990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2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Οι </a:t>
            </a:r>
            <a:r>
              <a:rPr lang="el-GR" sz="2000" b="1" dirty="0" smtClean="0">
                <a:latin typeface="Arial" charset="0"/>
                <a:cs typeface="Arial" charset="0"/>
              </a:rPr>
              <a:t>άνθρωποι νιώθουν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διάφορα </a:t>
            </a:r>
            <a:r>
              <a:rPr lang="el-GR" sz="2000" b="1" dirty="0" smtClean="0">
                <a:latin typeface="Arial" charset="0"/>
                <a:cs typeface="Arial" charset="0"/>
              </a:rPr>
              <a:t>συναισθήματα.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Συναίσθημα </a:t>
            </a:r>
            <a:r>
              <a:rPr lang="el-GR" sz="2000" b="1" dirty="0" smtClean="0">
                <a:latin typeface="Arial" charset="0"/>
                <a:cs typeface="Arial" charset="0"/>
              </a:rPr>
              <a:t>είναι </a:t>
            </a:r>
            <a:r>
              <a:rPr lang="el-GR" sz="2000" b="1" dirty="0" smtClean="0">
                <a:latin typeface="Arial" charset="0"/>
                <a:cs typeface="Arial" charset="0"/>
              </a:rPr>
              <a:t>ο τρόπος που νιώθω.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Η </a:t>
            </a:r>
            <a:r>
              <a:rPr lang="el-GR" sz="2000" b="1" dirty="0" smtClean="0">
                <a:latin typeface="Arial" charset="0"/>
                <a:cs typeface="Arial" charset="0"/>
              </a:rPr>
              <a:t>λύπη είναι ένα συναίσθημα που </a:t>
            </a:r>
            <a:r>
              <a:rPr lang="el-GR" sz="2000" b="1" dirty="0" smtClean="0">
                <a:latin typeface="Arial" charset="0"/>
                <a:cs typeface="Arial" charset="0"/>
              </a:rPr>
              <a:t>νιώθω </a:t>
            </a:r>
            <a:r>
              <a:rPr lang="el-GR" sz="2000" b="1" dirty="0" smtClean="0">
                <a:latin typeface="Arial" charset="0"/>
                <a:cs typeface="Arial" charset="0"/>
              </a:rPr>
              <a:t>όταν έχει συμβεί κάτι που </a:t>
            </a:r>
            <a:r>
              <a:rPr lang="el-GR" sz="2000" b="1" dirty="0" smtClean="0">
                <a:latin typeface="Arial" charset="0"/>
                <a:cs typeface="Arial" charset="0"/>
              </a:rPr>
              <a:t>δεν </a:t>
            </a:r>
            <a:r>
              <a:rPr lang="el-GR" sz="2000" b="1" dirty="0" smtClean="0">
                <a:latin typeface="Arial" charset="0"/>
                <a:cs typeface="Arial" charset="0"/>
              </a:rPr>
              <a:t>μου αρέσει.</a:t>
            </a:r>
          </a:p>
          <a:p>
            <a:pPr algn="ctr" eaLnBrk="1" hangingPunct="1">
              <a:lnSpc>
                <a:spcPct val="10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638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703263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Όλοι οι άνθρωποι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νιώθουν </a:t>
            </a:r>
            <a:r>
              <a:rPr lang="el-GR" sz="2000" b="1" dirty="0" smtClean="0">
                <a:latin typeface="Arial" charset="0"/>
                <a:cs typeface="Arial" charset="0"/>
              </a:rPr>
              <a:t>λυπημένοι </a:t>
            </a:r>
            <a:r>
              <a:rPr lang="el-GR" sz="2000" b="1" dirty="0" smtClean="0">
                <a:latin typeface="Arial" charset="0"/>
                <a:cs typeface="Arial" charset="0"/>
              </a:rPr>
              <a:t>κάποιες φορές</a:t>
            </a:r>
            <a:r>
              <a:rPr lang="el-GR" sz="2000" b="1" dirty="0" smtClean="0">
                <a:latin typeface="Arial" charset="0"/>
                <a:cs typeface="Arial" charset="0"/>
              </a:rPr>
              <a:t>. </a:t>
            </a:r>
            <a:endParaRPr lang="el-G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17410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9938" y="727075"/>
            <a:ext cx="5514975" cy="3676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21519" y="4689475"/>
            <a:ext cx="5524500" cy="21097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Όταν ένα άτομο είναι </a:t>
            </a:r>
            <a:r>
              <a:rPr lang="el-GR" sz="2000" b="1" dirty="0" smtClean="0">
                <a:latin typeface="Arial" charset="0"/>
                <a:cs typeface="Arial" charset="0"/>
              </a:rPr>
              <a:t>λυπημένο,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το </a:t>
            </a:r>
            <a:r>
              <a:rPr lang="el-GR" sz="2000" b="1" dirty="0" smtClean="0">
                <a:latin typeface="Arial" charset="0"/>
                <a:cs typeface="Arial" charset="0"/>
              </a:rPr>
              <a:t>πρόσωπό του αλλάζει. Στο στόμα του σχηματίζεται μια λυπημένη έκφραση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και </a:t>
            </a:r>
            <a:r>
              <a:rPr lang="el-GR" sz="2000" b="1" dirty="0" smtClean="0">
                <a:latin typeface="Arial" charset="0"/>
                <a:cs typeface="Arial" charset="0"/>
              </a:rPr>
              <a:t>μπορεί από τα μάτια του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τρέχουν δάκρυα.</a:t>
            </a: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531813"/>
            <a:ext cx="5951538" cy="39671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Νιώθω </a:t>
            </a:r>
            <a:r>
              <a:rPr lang="el-GR" sz="2000" b="1" dirty="0" smtClean="0">
                <a:latin typeface="Arial" charset="0"/>
                <a:cs typeface="Arial" charset="0"/>
              </a:rPr>
              <a:t>λυπημένη,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αν </a:t>
            </a:r>
            <a:r>
              <a:rPr lang="el-GR" sz="2000" b="1" dirty="0" smtClean="0">
                <a:latin typeface="Arial" charset="0"/>
                <a:cs typeface="Arial" charset="0"/>
              </a:rPr>
              <a:t>χαλάσει ένα παιχνίδι μου.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Νιώθω λυπημένη,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αν </a:t>
            </a:r>
            <a:r>
              <a:rPr lang="el-GR" sz="2000" b="1" dirty="0" smtClean="0">
                <a:latin typeface="Arial" charset="0"/>
                <a:cs typeface="Arial" charset="0"/>
              </a:rPr>
              <a:t>με μαλώσει η μαμά μου.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Νιώθω </a:t>
            </a:r>
            <a:r>
              <a:rPr lang="el-GR" sz="2000" b="1" dirty="0" smtClean="0">
                <a:latin typeface="Arial" charset="0"/>
                <a:cs typeface="Arial" charset="0"/>
              </a:rPr>
              <a:t>λυπημένη, εάν δεν θέλει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μια </a:t>
            </a:r>
            <a:r>
              <a:rPr lang="el-GR" sz="2000" b="1" dirty="0" smtClean="0">
                <a:latin typeface="Arial" charset="0"/>
                <a:cs typeface="Arial" charset="0"/>
              </a:rPr>
              <a:t>φίλη μου να παίξει μαζί μου. </a:t>
            </a:r>
          </a:p>
        </p:txBody>
      </p:sp>
      <p:pic>
        <p:nvPicPr>
          <p:cNvPr id="19460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63500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Πολλές </a:t>
            </a:r>
            <a:r>
              <a:rPr lang="el-GR" sz="2000" b="1" dirty="0" smtClean="0">
                <a:latin typeface="Arial" charset="0"/>
                <a:cs typeface="Arial" charset="0"/>
              </a:rPr>
              <a:t>φορές, </a:t>
            </a:r>
            <a:r>
              <a:rPr lang="el-GR" sz="2000" b="1" dirty="0" smtClean="0">
                <a:latin typeface="Arial" charset="0"/>
                <a:cs typeface="Arial" charset="0"/>
              </a:rPr>
              <a:t>όταν νιώθω εγώ λυπημένη θέλω να κλάψω και κάποιες άλλες φορές θέλω να μείνω μόνη μου.</a:t>
            </a:r>
            <a:endParaRPr lang="el-GR" sz="20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00000"/>
              </a:lnSpc>
            </a:pP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728663"/>
            <a:ext cx="5819775" cy="3879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Όταν </a:t>
            </a:r>
            <a:r>
              <a:rPr lang="el-GR" sz="2000" b="1" dirty="0" smtClean="0">
                <a:latin typeface="Arial" charset="0"/>
                <a:cs typeface="Arial" charset="0"/>
              </a:rPr>
              <a:t>νιώθω λυπημένη,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είναι </a:t>
            </a:r>
            <a:r>
              <a:rPr lang="el-GR" sz="2000" b="1" dirty="0" smtClean="0">
                <a:latin typeface="Arial" charset="0"/>
                <a:cs typeface="Arial" charset="0"/>
              </a:rPr>
              <a:t>σημαντικό να βρω τρόπο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να </a:t>
            </a:r>
            <a:r>
              <a:rPr lang="el-GR" sz="2000" b="1" dirty="0" smtClean="0">
                <a:latin typeface="Arial" charset="0"/>
                <a:cs typeface="Arial" charset="0"/>
              </a:rPr>
              <a:t>νιώσω καλύτερα</a:t>
            </a:r>
            <a:r>
              <a:rPr lang="el-GR" sz="2000" dirty="0" smtClean="0">
                <a:latin typeface="Arial" charset="0"/>
                <a:cs typeface="Arial" charset="0"/>
              </a:rPr>
              <a:t>.</a:t>
            </a: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11188"/>
            <a:ext cx="5864225" cy="39100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887412" y="4689475"/>
            <a:ext cx="5524500" cy="21097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l-GR" sz="2000" b="1" dirty="0" smtClean="0">
                <a:latin typeface="Arial" charset="0"/>
                <a:cs typeface="Arial" charset="0"/>
              </a:rPr>
              <a:t>Καλό θα είναι να πω στους άλλους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πώς </a:t>
            </a:r>
            <a:r>
              <a:rPr lang="el-GR" sz="2000" b="1" dirty="0" smtClean="0">
                <a:latin typeface="Arial" charset="0"/>
                <a:cs typeface="Arial" charset="0"/>
              </a:rPr>
              <a:t>νιώθω. </a:t>
            </a:r>
            <a:r>
              <a:rPr lang="el-GR" sz="2000" b="1" dirty="0" smtClean="0">
                <a:latin typeface="Arial" charset="0"/>
                <a:cs typeface="Arial" charset="0"/>
              </a:rPr>
              <a:t>Μπορώ </a:t>
            </a:r>
            <a:r>
              <a:rPr lang="el-GR" sz="2000" b="1" dirty="0" smtClean="0">
                <a:latin typeface="Arial" charset="0"/>
                <a:cs typeface="Arial" charset="0"/>
              </a:rPr>
              <a:t>να πω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«</a:t>
            </a:r>
            <a:r>
              <a:rPr lang="el-GR" sz="2000" b="1" dirty="0" smtClean="0">
                <a:latin typeface="Arial" charset="0"/>
                <a:cs typeface="Arial" charset="0"/>
              </a:rPr>
              <a:t>νιώθω λυπημένη»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ή </a:t>
            </a:r>
            <a:r>
              <a:rPr lang="el-GR" sz="2000" b="1" dirty="0" smtClean="0">
                <a:latin typeface="Arial" charset="0"/>
                <a:cs typeface="Arial" charset="0"/>
              </a:rPr>
              <a:t>«νιώθω </a:t>
            </a:r>
            <a:r>
              <a:rPr lang="el-GR" sz="2000" b="1" dirty="0" smtClean="0">
                <a:latin typeface="Arial" charset="0"/>
                <a:cs typeface="Arial" charset="0"/>
              </a:rPr>
              <a:t>στεναχωρημένη </a:t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γιατί χάλασε </a:t>
            </a:r>
            <a:r>
              <a:rPr lang="el-GR" sz="2000" b="1" dirty="0" smtClean="0">
                <a:latin typeface="Arial" charset="0"/>
                <a:cs typeface="Arial" charset="0"/>
              </a:rPr>
              <a:t>το </a:t>
            </a:r>
            <a:r>
              <a:rPr lang="el-GR" sz="2000" b="1" dirty="0">
                <a:latin typeface="Arial" charset="0"/>
                <a:cs typeface="Arial" charset="0"/>
              </a:rPr>
              <a:t>παιχνίδι </a:t>
            </a:r>
            <a:r>
              <a:rPr lang="el-GR" sz="2000" b="1" dirty="0" smtClean="0">
                <a:latin typeface="Arial" charset="0"/>
                <a:cs typeface="Arial" charset="0"/>
              </a:rPr>
              <a:t>μου».</a:t>
            </a:r>
            <a:r>
              <a:rPr lang="el-GR" sz="2000" b="1" dirty="0">
                <a:latin typeface="Arial" charset="0"/>
                <a:cs typeface="Arial" charset="0"/>
              </a:rPr>
              <a:t> </a:t>
            </a:r>
            <a:r>
              <a:rPr lang="el-GR" sz="2000" b="1" dirty="0" smtClean="0">
                <a:latin typeface="Arial" charset="0"/>
                <a:cs typeface="Arial" charset="0"/>
              </a:rPr>
              <a:t/>
            </a:r>
            <a:br>
              <a:rPr lang="el-GR" sz="2000" b="1" dirty="0" smtClean="0">
                <a:latin typeface="Arial" charset="0"/>
                <a:cs typeface="Arial" charset="0"/>
              </a:rPr>
            </a:br>
            <a:r>
              <a:rPr lang="el-GR" sz="2000" b="1" dirty="0" smtClean="0">
                <a:latin typeface="Arial" charset="0"/>
                <a:cs typeface="Arial" charset="0"/>
              </a:rPr>
              <a:t>Αυτό σίγουρα θα με ανακουφίσει</a:t>
            </a:r>
            <a:r>
              <a:rPr lang="el-GR" sz="2000" b="1" dirty="0">
                <a:latin typeface="Arial" charset="0"/>
                <a:cs typeface="Arial" charset="0"/>
              </a:rPr>
              <a:t>. </a:t>
            </a:r>
            <a:endParaRPr lang="el-G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l-GR" sz="2000" dirty="0" smtClean="0">
              <a:latin typeface="Arial" charset="0"/>
              <a:cs typeface="Arial" charset="0"/>
            </a:endParaRPr>
          </a:p>
        </p:txBody>
      </p:sp>
      <p:pic>
        <p:nvPicPr>
          <p:cNvPr id="22530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881" y="496888"/>
            <a:ext cx="564356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72</Words>
  <Application>Microsoft Office PowerPoint</Application>
  <PresentationFormat>Προσαρμογή</PresentationFormat>
  <Paragraphs>17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49</cp:revision>
  <dcterms:created xsi:type="dcterms:W3CDTF">2018-01-30T12:13:28Z</dcterms:created>
  <dcterms:modified xsi:type="dcterms:W3CDTF">2020-02-25T08:40:51Z</dcterms:modified>
</cp:coreProperties>
</file>